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7" r:id="rId2"/>
    <p:sldId id="258" r:id="rId3"/>
    <p:sldId id="259" r:id="rId4"/>
    <p:sldId id="260" r:id="rId5"/>
    <p:sldId id="268" r:id="rId6"/>
    <p:sldId id="256" r:id="rId7"/>
    <p:sldId id="266" r:id="rId8"/>
    <p:sldId id="261" r:id="rId9"/>
    <p:sldId id="262" r:id="rId10"/>
    <p:sldId id="267" r:id="rId11"/>
    <p:sldId id="263" r:id="rId12"/>
    <p:sldId id="264" r:id="rId13"/>
    <p:sldId id="269" r:id="rId14"/>
    <p:sldId id="270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1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8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6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0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8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239B6-5B79-4E79-845C-D6804DC4FA6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A8DE-7C8E-4607-9603-6F3CC169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6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477" y="451262"/>
            <a:ext cx="11011877" cy="422761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4900" b="1" cap="all" spc="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4900" b="1" cap="all" spc="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cap="all" spc="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900" b="1" cap="all" spc="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9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«Любят малыши играть»</a:t>
            </a:r>
            <a:r>
              <a:rPr lang="ru-RU" sz="4400" b="1" cap="all" spc="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cap="all" spc="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cap="all" spc="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младшей группе №7</a:t>
            </a:r>
            <a:r>
              <a:rPr lang="ru-RU" sz="3600" i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F:\ФОТКИ С ДЕТЬМИ ДЛЯ ПРОЭКТА\IMG-a4668431eac9b2cede79e4b26a66a236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19" y="3420093"/>
            <a:ext cx="2709909" cy="328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ОТКИ С ДЕТЬМИ ДЛЯ ПРОЭКТА\IMG-59e69b022239f915dc998e14311e873a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92" y="3016333"/>
            <a:ext cx="3084167" cy="368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ФОТКИ С ДЕТЬМИ ДЛЯ ПРОЭКТА\IMG-dac53d7ef281c5b3e89bd5cd883fd648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" y="3135086"/>
            <a:ext cx="3364073" cy="366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5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1106805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со строительным материалом: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83" y="1993597"/>
            <a:ext cx="2568633" cy="34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ФОТО на ПЕЧАТЬ\20220204_160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3164" y="3357977"/>
            <a:ext cx="3620220" cy="2715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7" y="3402806"/>
            <a:ext cx="225742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84" y="200025"/>
            <a:ext cx="2865832" cy="382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81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5" y="438150"/>
            <a:ext cx="11877675" cy="573881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9"/>
          <a:stretch/>
        </p:blipFill>
        <p:spPr>
          <a:xfrm>
            <a:off x="112697" y="1340766"/>
            <a:ext cx="3819525" cy="4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14254"/>
          <a:stretch/>
        </p:blipFill>
        <p:spPr>
          <a:xfrm>
            <a:off x="9509958" y="3297543"/>
            <a:ext cx="2447627" cy="321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b="20001"/>
          <a:stretch/>
        </p:blipFill>
        <p:spPr>
          <a:xfrm>
            <a:off x="4197273" y="4169937"/>
            <a:ext cx="2005353" cy="253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"/>
          <a:stretch/>
        </p:blipFill>
        <p:spPr>
          <a:xfrm>
            <a:off x="6467677" y="252319"/>
            <a:ext cx="2977792" cy="527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38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:\ФОТО на ПЕЧАТЬ\20220210_165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860" y="3915904"/>
            <a:ext cx="3082799" cy="231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:\ФОТО на ПЕЧАТЬ\20220211_084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78371" y="616742"/>
            <a:ext cx="3537967" cy="265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3105835"/>
            <a:ext cx="6096000" cy="339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:\ФОТО на ПЕЧАТЬ\20220204_1555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1337" y="1639668"/>
            <a:ext cx="4815840" cy="361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5" y="3000375"/>
            <a:ext cx="2843212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0993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 b="26467"/>
          <a:stretch/>
        </p:blipFill>
        <p:spPr>
          <a:xfrm>
            <a:off x="89490" y="833263"/>
            <a:ext cx="2023866" cy="215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 b="14972"/>
          <a:stretch/>
        </p:blipFill>
        <p:spPr>
          <a:xfrm>
            <a:off x="6842482" y="330993"/>
            <a:ext cx="1640227" cy="241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" b="9045"/>
          <a:stretch/>
        </p:blipFill>
        <p:spPr>
          <a:xfrm>
            <a:off x="9880809" y="3956977"/>
            <a:ext cx="1724719" cy="274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27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"/>
            <a:ext cx="12192000" cy="692467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 из серии «Семья»; «На дорогах города»;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фотографий «Как играют старшие дети»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Пальчиковые игры: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«Приходите в гости»; «Семья»; «Это пальчик хочет спать…»; «Ай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 о машинах.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Колыбельные;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Песенки;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23" y="3269251"/>
            <a:ext cx="2444552" cy="3259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2" y="4472476"/>
            <a:ext cx="1866075" cy="248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J:\ФОТКИ С ДЕТЬМИ ДЛЯ ПРОЭКТА\IMG-bd060fc7ab2dfb34c8cc5e92c0243b6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6093" y="4916080"/>
            <a:ext cx="1456440" cy="1941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b="27904"/>
          <a:stretch/>
        </p:blipFill>
        <p:spPr>
          <a:xfrm>
            <a:off x="10203911" y="250215"/>
            <a:ext cx="1797476" cy="202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34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19100"/>
            <a:ext cx="11972925" cy="63246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Аппликация «Дом для Маши»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«Колобок» Рисование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«Рукавички для Маши»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sz="17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069004"/>
            <a:ext cx="225742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87" y="2328862"/>
            <a:ext cx="2258543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94" y="847725"/>
            <a:ext cx="3057525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02" y="2676525"/>
            <a:ext cx="30861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1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328246"/>
            <a:ext cx="10515600" cy="584871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П/и: «Мой веселый звонкий мяч», «Наша кукла», «Догони мяч»; «Кто быстрее соберет».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2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b="13176"/>
          <a:stretch/>
        </p:blipFill>
        <p:spPr>
          <a:xfrm>
            <a:off x="321129" y="2506662"/>
            <a:ext cx="323696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G:\ФОТО на ПЕЧАТЬ\20220211_084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5389" y="2877415"/>
            <a:ext cx="4368172" cy="3276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5"/>
          <a:stretch/>
        </p:blipFill>
        <p:spPr>
          <a:xfrm>
            <a:off x="4075160" y="4267199"/>
            <a:ext cx="2059545" cy="231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32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115443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Фотовыставка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мы играем дома и в детском саду»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241682"/>
            <a:ext cx="4048125" cy="53975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58" y="1362075"/>
            <a:ext cx="1671062" cy="222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9" y="1203967"/>
            <a:ext cx="1222276" cy="226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"/>
          <a:stretch/>
        </p:blipFill>
        <p:spPr>
          <a:xfrm>
            <a:off x="1806330" y="2540923"/>
            <a:ext cx="1721644" cy="211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4476750"/>
            <a:ext cx="1491241" cy="198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40" y="2474734"/>
            <a:ext cx="1541707" cy="205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0350" y="4143375"/>
            <a:ext cx="1163950" cy="242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91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2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49" y="609600"/>
            <a:ext cx="11325225" cy="6124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Неумение детей играть в сюжетно-ролевые игры, недоразвитие сюжета игр.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Игра, является надежным диагностическим средством психического развития детей. В три года у детей необходимо сформировать азы сюжетной игры - умение осуществлять разнообразные условные игровые действия.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реализации: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недели (7 -21февраля)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Игровой, средней продолжительности, групповой.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7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361950"/>
            <a:ext cx="11696700" cy="6248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– это ведущий вид деятельности у детей. Сюжетно-ролевая игра-это такая игра, в которой дети берут на себя роли взрослых людей и в специально создаваемых ими игровых, воображаемых условиях воспроизводят деятельность взрослых и отношения между ними. Через сюжетно- ролевые игры ребенок познает мир, учится общению, готовится к социуму, «примеряя» на себя взрослую жизнь. В игре у ребенка интенсивно формируются все психические качества и особенности личности ребенка. </a:t>
            </a:r>
            <a:endParaRPr lang="ru-RU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66675"/>
            <a:ext cx="12020550" cy="679132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у детей младшего дошкольного возраста игровых умений в процессе взаимодействия со взрослыми и сверстниками посредством сюжетно-ролевой игры.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6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обогащению игрового опыта посредством объединения отдельных действий в единую сюжетную линию.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младшего возраста обобщённого понятия «игрушки», их назначение, существенные признаки (цвет, форма, величина);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ввести в словарь и активизировать слова, необходимые для общения ребенка со взрослыми и сверстниками в новом предметном окружении;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позитивного эмоционального опыта через игру;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6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в игре с игрушкам;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выбирать роль, выполнять в игре несколько взаимосвязанных действий.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Поощрять попытки детей самостоятельно подбирать атрибуты для той или иной роли.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72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игре;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навыков бережного отношения к игрушкам;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навыков позитивного общения со сверстниками и взрослыми.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4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11353800" cy="66008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этап – организационно- подготовительный: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проблемы – «Как научить малышей играть?»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теме;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предметно-пространственной среды.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этап – рефлексивно – диагностический: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(наблюдение за игровой деятельностью детей) с целью выявления уровня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игровых навыков;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«Значение игры для развития вашего ребенка»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 этап – практический: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проекту: подготовка и проведение сюжетно-ролевых игр, подвижных, пальчиковых, речевых игр.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 по проекту;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 этап – заключительный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продукта проекта;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на педсовете;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проекта.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продукта проекта – фотовыставка «Как мы играем дома и в детском саду»;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2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4300"/>
            <a:ext cx="11991975" cy="66675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Существенное расширение игровых приемов, используемых детьми в игре способов использования игрового оборудования и предметов-заместителей;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Качественное изменение уровня коммуникативных навыков детей, развитие ролевых диалогов, вариативности обыгрываемых персонажей;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 родителей самостоятельно организовывать совместные, творческие игры с детьми дома и в дошкольном учреждении.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детского коллектива, развитию взаимопонимания между детьми и родителями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53" y="427512"/>
            <a:ext cx="11804073" cy="619891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 lvl="0"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«Как мы играем с ребенком»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Цель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Определить уровень компетентности родителей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 организации сюжетно-ролевой игры.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Анкета дала возможность более плодотворно в дальнейшем проводить  работу с детьми и родителями  по данной теме, запланировать интересные мероприятия. </a:t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Многие родители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высказали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свои эмоции по поводу анкеты - кто-то впервые задумался о качестве необходимой ребенку игрушки, кто-то рассказал о непомерном их количестве, когда ребенок  перестает их замечать. </a:t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Родители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пришли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 выводу, что играть с ребенком интересно и просто необходимо.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25" y="127001"/>
            <a:ext cx="1790701" cy="23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675"/>
            <a:ext cx="12115800" cy="6515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организовать сюжетно-ролевую игру дома»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фотографий для фотовыставки.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«Атрибуты для игр из подручных средств».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66" y="-76201"/>
            <a:ext cx="2980134" cy="223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4167" r="7130" b="5510"/>
          <a:stretch/>
        </p:blipFill>
        <p:spPr>
          <a:xfrm>
            <a:off x="185738" y="3175393"/>
            <a:ext cx="3061036" cy="340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474" y="4502151"/>
            <a:ext cx="1666875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4443777"/>
            <a:ext cx="1589484" cy="22808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1"/>
          <a:stretch/>
        </p:blipFill>
        <p:spPr>
          <a:xfrm>
            <a:off x="5962650" y="4443777"/>
            <a:ext cx="161806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16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90500"/>
            <a:ext cx="12049125" cy="641985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педагогами: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«Роль сюжетно-ролевой игры в жизни дошкольника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на педсовете, анализ проекта.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воспитанниками: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 -коммуникативное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4" descr="J:\ФОТКИ С ДЕТЬМИ ДЛЯ ПРОЭКТА\IMG-dac53d7ef281c5b3e89bd5cd883fd64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0" y="4044412"/>
            <a:ext cx="1836224" cy="2448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6" y="3295289"/>
            <a:ext cx="238125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73" y="2325418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0899" y="4699793"/>
            <a:ext cx="2468563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2"/>
          <a:stretch/>
        </p:blipFill>
        <p:spPr>
          <a:xfrm>
            <a:off x="6520974" y="3906470"/>
            <a:ext cx="1773115" cy="206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4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527</Words>
  <Application>Microsoft Office PowerPoint</Application>
  <PresentationFormat>Широкоэкранный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Проект   Тема: «Любят малыши играть»  в младшей группе №7   </vt:lpstr>
      <vt:lpstr>Презентация PowerPoint</vt:lpstr>
      <vt:lpstr>Презентация PowerPoint</vt:lpstr>
      <vt:lpstr>Презентация PowerPoint</vt:lpstr>
      <vt:lpstr>Этапы работы: I этап – организационно- подготовительный: Постановка проблемы – «Как научить малышей играть?» Изучение литературы по теме; Подготовка предметно-пространственной среды.  II этап – рефлексивно – диагностический: Диагностика (наблюдение за игровой деятельностью детей) с целью выявления уровня сформированности игровых навыков; Анкетирование родителей «Значение игры для развития вашего ребенка» III этап – практический: Работа по проекту: подготовка и проведение сюжетно-ролевых игр, подвижных, пальчиковых, речевых игр. Работа с родителями по проекту; IV этап – заключительный: Представление продукта проекта; Презентация проекта на педсовете; Анализ проекта. Оформление продукта проекта – фотовыставка «Как мы играем дома и в детском саду»; 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Познавательное развитие: Игры со строительным материалом: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Фотовыставка «Как мы играем дома и в детском саду»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младшей группы </dc:title>
  <dc:creator>Пользователь</dc:creator>
  <cp:lastModifiedBy>Пользователь</cp:lastModifiedBy>
  <cp:revision>20</cp:revision>
  <dcterms:created xsi:type="dcterms:W3CDTF">2022-02-23T08:29:17Z</dcterms:created>
  <dcterms:modified xsi:type="dcterms:W3CDTF">2022-02-25T02:32:08Z</dcterms:modified>
</cp:coreProperties>
</file>