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3" r:id="rId16"/>
    <p:sldId id="269" r:id="rId17"/>
    <p:sldId id="270" r:id="rId18"/>
    <p:sldId id="271" r:id="rId19"/>
    <p:sldId id="272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580226110_2-p-foni-dlya-prezentatsii-pro-kosmoms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" y="19812"/>
            <a:ext cx="91732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548680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12 апреля – </a:t>
            </a:r>
          </a:p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День Космонавтики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7944" y="6165304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Выполнила воспитатель: 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Михайлова О.В.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919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0004-004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16632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12 апреля 1961 года, на корабле «Восток» отправился в открытый космос Юрий Гагарин, став космическим первопроходцем для всего человечества. </a:t>
            </a:r>
          </a:p>
        </p:txBody>
      </p:sp>
      <p:pic>
        <p:nvPicPr>
          <p:cNvPr id="9218" name="Picture 2" descr="C:\Users\USER\Desktop\s1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12776"/>
            <a:ext cx="3528391" cy="49897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692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0004-004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000187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4122"/>
            <a:ext cx="6048672" cy="51179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99641" y="251356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Выход в открытый Космос</a:t>
            </a:r>
            <a:endParaRPr lang="ru-RU" sz="40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083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0004-004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04"/>
          <a:stretch/>
        </p:blipFill>
        <p:spPr bwMode="auto">
          <a:xfrm>
            <a:off x="514713" y="1544601"/>
            <a:ext cx="8165813" cy="44031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325713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Вот, что космонавты увидели в космосе</a:t>
            </a:r>
            <a:endParaRPr lang="ru-RU" sz="32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926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0004-004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260648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 – наша планета Земля – мы на ней живём. Она круглая – похожа на большой мяч.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C:\Users\USER\Desktop\45b8b0d8f46a-u..product_11_11837_5b22d8f809807.fit.max.w.1000_xgxgxg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516" y="1196752"/>
            <a:ext cx="5256584" cy="52565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086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0004-004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231031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Вот так космонавты увидели наше Солнце. Огромный огненный шар. Подлететь близко к солнцу космонавты не смогли. Если приблизиться слишком близко, то можно сгореть.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 descr="C:\Users\USER\Desktop\s1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42" y="1628799"/>
            <a:ext cx="7646805" cy="47792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837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0004-004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260648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Вот, сколько интересного можно узнать о космосе!</a:t>
            </a:r>
          </a:p>
          <a:p>
            <a:pPr algn="ctr"/>
            <a:r>
              <a:rPr lang="ru-RU" sz="40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Теперь обо всём этом знаете Вы!</a:t>
            </a:r>
            <a:endParaRPr lang="ru-RU" sz="40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C:\Users\USER\Desktop\15abde3c81505959f6d2610e3cdfbe51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348880"/>
            <a:ext cx="5864852" cy="41122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339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0004-004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1628800"/>
            <a:ext cx="62646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63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0004-004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075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0004-004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860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0004-004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993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0004-004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47667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1" t="42577"/>
          <a:stretch/>
        </p:blipFill>
        <p:spPr bwMode="auto">
          <a:xfrm>
            <a:off x="636081" y="1484784"/>
            <a:ext cx="7993012" cy="4752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6081" y="404664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Люди с самых давних времён любили смотреть на звёзды и им было очень интересно узнать, какие же они на самом деле.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803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0004-004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872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0004-004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323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0004-004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192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0004-004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71900" y="105485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Звёздное небо</a:t>
            </a:r>
            <a:endParaRPr lang="ru-RU" sz="20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000379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70" y="872331"/>
            <a:ext cx="3827462" cy="51133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000380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03663"/>
            <a:ext cx="3888432" cy="27410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0003799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3852429" cy="252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020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0004-004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116632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Планеты Солнечной системы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preview-516215-1200x630-99-15499728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96" y="1412776"/>
            <a:ext cx="8216407" cy="43136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43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0004-004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sistemy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333" y="1052736"/>
            <a:ext cx="4856460" cy="54284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260648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Планеты которые вращаются вокруг Солнца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153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0004-004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836712"/>
            <a:ext cx="79928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космосе очень холодно, если выйти в космос без специального костюма – можно моментально замёрзнуть. Кроме того - в космосе очень мало воздуха и обычный человек не сможет дышать. Именно поэтому на космонавта, который полетел в космос, одевают специальный костюм, который называется скафандр. Скафандр очень тёплый и защищает космонавта от холода, в нем человек может дышать – он снабжает воздухом.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424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0004-004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USER\Desktop\761ac5f92f50f6113498455b00af--dizajn-i-reklama-kosmicheskij-skafandr-orla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1"/>
          <a:stretch/>
        </p:blipFill>
        <p:spPr bwMode="auto">
          <a:xfrm>
            <a:off x="1224480" y="332656"/>
            <a:ext cx="6695040" cy="60486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504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0004-004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USER\Desktop\slide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6" t="10990" r="30975" b="6754"/>
          <a:stretch/>
        </p:blipFill>
        <p:spPr bwMode="auto">
          <a:xfrm>
            <a:off x="2358479" y="764704"/>
            <a:ext cx="4157737" cy="57216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полёта в космос люди построили космическую ракету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277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0004-004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USER\Desktop\slide-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2" t="24977" r="19072" b="15696"/>
          <a:stretch/>
        </p:blipFill>
        <p:spPr bwMode="auto">
          <a:xfrm>
            <a:off x="1187624" y="1484784"/>
            <a:ext cx="6696743" cy="49690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88640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Самые первые полетели в космос собаки. </a:t>
            </a:r>
          </a:p>
          <a:p>
            <a:pPr algn="ctr"/>
            <a:r>
              <a:rPr lang="ru-RU" sz="32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Белка и Стрелка</a:t>
            </a:r>
            <a:endParaRPr lang="ru-RU" sz="32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6503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</TotalTime>
  <Words>233</Words>
  <Application>Microsoft Office PowerPoint</Application>
  <PresentationFormat>Экран (4:3)</PresentationFormat>
  <Paragraphs>19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2020-04-02T01:11:05Z</dcterms:created>
  <dcterms:modified xsi:type="dcterms:W3CDTF">2020-04-03T06:41:59Z</dcterms:modified>
</cp:coreProperties>
</file>