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58" r:id="rId6"/>
    <p:sldId id="259" r:id="rId7"/>
    <p:sldId id="260" r:id="rId8"/>
    <p:sldId id="257" r:id="rId9"/>
    <p:sldId id="261" r:id="rId10"/>
    <p:sldId id="262" r:id="rId11"/>
    <p:sldId id="267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"/>
            <a:ext cx="9144000" cy="68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580526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Воспитатель: Михайлова О.В.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7105" y="1490664"/>
            <a:ext cx="69100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ВЕСНА шагает </a:t>
            </a:r>
          </a:p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планете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782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"/>
            <a:ext cx="9144000" cy="68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9514"/>
            <a:ext cx="4876800" cy="617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6" y="623731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Река побуждается от сна</a:t>
            </a:r>
          </a:p>
        </p:txBody>
      </p:sp>
    </p:spTree>
    <p:extLst>
      <p:ext uri="{BB962C8B-B14F-4D97-AF65-F5344CB8AC3E}">
        <p14:creationId xmlns:p14="http://schemas.microsoft.com/office/powerpoint/2010/main" val="255294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"/>
            <a:ext cx="9144000" cy="68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26222805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08" y="260648"/>
            <a:ext cx="6391983" cy="54318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5799167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Ещё лежит снег, а зимующие птицы почувствовали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приближение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весны.</a:t>
            </a:r>
          </a:p>
        </p:txBody>
      </p:sp>
    </p:spTree>
    <p:extLst>
      <p:ext uri="{BB962C8B-B14F-4D97-AF65-F5344CB8AC3E}">
        <p14:creationId xmlns:p14="http://schemas.microsoft.com/office/powerpoint/2010/main" val="3359070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"/>
            <a:ext cx="9144000" cy="68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ГРА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29" y="3645023"/>
            <a:ext cx="3742715" cy="30517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urizm.lib.ru/img/u/uef/000000000000000008739/p40906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5" y="272779"/>
            <a:ext cx="4806950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1295" y="4293096"/>
            <a:ext cx="42507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Грачи  прилетают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раньше других птиц.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Считается, что  с их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прилёта и начинается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 нас весна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957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im7-tub-ru.yandex.net/i?id=355014904-1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Картинка 12 из 1001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04800"/>
            <a:ext cx="4175125" cy="28956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0640" y="136488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весенние цветы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1" y="4509120"/>
            <a:ext cx="4175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Весной пробуждается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оживает каждый кустик, дерево и травинка.</a:t>
            </a:r>
          </a:p>
        </p:txBody>
      </p:sp>
    </p:spTree>
    <p:extLst>
      <p:ext uri="{BB962C8B-B14F-4D97-AF65-F5344CB8AC3E}">
        <p14:creationId xmlns:p14="http://schemas.microsoft.com/office/powerpoint/2010/main" val="1409747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"/>
            <a:ext cx="9144000" cy="68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im1-tub-ru.yandex.net/i?id=267645874-5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88" y="609599"/>
            <a:ext cx="8007424" cy="47470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5928" y="5805264"/>
            <a:ext cx="7892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 корней вверх начинают подниматься весенние соки  и на деревьях начинают набухать почки.</a:t>
            </a:r>
          </a:p>
        </p:txBody>
      </p:sp>
    </p:spTree>
    <p:extLst>
      <p:ext uri="{BB962C8B-B14F-4D97-AF65-F5344CB8AC3E}">
        <p14:creationId xmlns:p14="http://schemas.microsoft.com/office/powerpoint/2010/main" val="3478764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"/>
            <a:ext cx="9144000" cy="68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417046" cy="53150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6042013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Появляются первые клейкие                           зелёные листочки. </a:t>
            </a:r>
          </a:p>
        </p:txBody>
      </p:sp>
    </p:spTree>
    <p:extLst>
      <p:ext uri="{BB962C8B-B14F-4D97-AF65-F5344CB8AC3E}">
        <p14:creationId xmlns:p14="http://schemas.microsoft.com/office/powerpoint/2010/main" val="605088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"/>
            <a:ext cx="9144000" cy="68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5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" y="1312"/>
            <a:ext cx="9144000" cy="68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6731" y="11663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 Весны три месяца: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Март. Апрель. Май.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115dc5643e41ad41d777b509b387feb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7" y="1196752"/>
            <a:ext cx="3675363" cy="5328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9219" y="2780928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Ранней весной природа ещё спит.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Но уже скоро яркое мартовское солнце начнёт прогревать землю, согревать остывший за долгую зиму воздух.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Скоро прилетят птицы и разнесут весеннее пение по всему лесу.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184482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МАРТ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1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"/>
            <a:ext cx="9144000" cy="68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40030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АПРЕЛЬ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7" t="40308" r="2693" b="2474"/>
          <a:stretch/>
        </p:blipFill>
        <p:spPr bwMode="auto">
          <a:xfrm>
            <a:off x="504690" y="1124744"/>
            <a:ext cx="4758874" cy="50399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2321660"/>
            <a:ext cx="33123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апреле день увеличивается.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Солнце ещё сильней пригревает, снег стремительно тает и всюду журчат ручьи.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85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"/>
            <a:ext cx="9144000" cy="68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43908" y="47231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МАЙ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9" t="62981" r="2909" b="3124"/>
          <a:stretch/>
        </p:blipFill>
        <p:spPr bwMode="auto">
          <a:xfrm>
            <a:off x="251520" y="1567036"/>
            <a:ext cx="5736414" cy="43102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2708920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На земле быстро прорастает трава.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 почек на ветках деревьев прорезаются молодые листочки.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Май – месяц роста травы и зелени.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45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579195827_5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"/>
            <a:ext cx="9144000" cy="68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http://im2-tub-ru.yandex.net/i?id=133891171-1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5" y="3595594"/>
            <a:ext cx="4205070" cy="29112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http://im3-tub-ru.yandex.net/i?id=3575546-51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881603" cy="29112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ttp://im5-tub-ru.yandex.net/i?id=257528845-37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43" y="116632"/>
            <a:ext cx="4644515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41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"/>
            <a:ext cx="9144000" cy="68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untitlу55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96056"/>
            <a:ext cx="6858000" cy="4267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95836" y="26064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 а р т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733256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Первый весенний месяц. Этот месяц называют в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народе капельником, а дни со звонкими капелями –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солнечниками.</a:t>
            </a:r>
          </a:p>
        </p:txBody>
      </p:sp>
    </p:spTree>
    <p:extLst>
      <p:ext uri="{BB962C8B-B14F-4D97-AF65-F5344CB8AC3E}">
        <p14:creationId xmlns:p14="http://schemas.microsoft.com/office/powerpoint/2010/main" val="388919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"/>
            <a:ext cx="9144000" cy="68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user\Мои документы\Мои рисунки\левитан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56" y="548680"/>
            <a:ext cx="8243626" cy="54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623731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И. И. Левитан «Март»</a:t>
            </a:r>
          </a:p>
        </p:txBody>
      </p:sp>
    </p:spTree>
    <p:extLst>
      <p:ext uri="{BB962C8B-B14F-4D97-AF65-F5344CB8AC3E}">
        <p14:creationId xmlns:p14="http://schemas.microsoft.com/office/powerpoint/2010/main" val="135412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"/>
            <a:ext cx="9144000" cy="68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ледоста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8638"/>
            <a:ext cx="4822669" cy="63690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542070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марте появляются первые весенние проталины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0" y="235239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0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Март – начало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весны</a:t>
            </a:r>
            <a:endParaRPr lang="ru-RU" sz="40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9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"/>
            <a:ext cx="9144000" cy="68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93e69065a08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6591"/>
            <a:ext cx="7994356" cy="5472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9912" y="6327393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Звенит капель</a:t>
            </a:r>
          </a:p>
        </p:txBody>
      </p:sp>
    </p:spTree>
    <p:extLst>
      <p:ext uri="{BB962C8B-B14F-4D97-AF65-F5344CB8AC3E}">
        <p14:creationId xmlns:p14="http://schemas.microsoft.com/office/powerpoint/2010/main" val="87297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152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2020-03-04T01:50:16Z</dcterms:created>
  <dcterms:modified xsi:type="dcterms:W3CDTF">2020-03-04T02:52:01Z</dcterms:modified>
</cp:coreProperties>
</file>